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65" r:id="rId4"/>
    <p:sldId id="267" r:id="rId5"/>
    <p:sldId id="266" r:id="rId6"/>
  </p:sldIdLst>
  <p:sldSz cx="9906000" cy="6858000" type="A4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972" y="-1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8348"/>
          </a:xfrm>
          <a:prstGeom prst="rect">
            <a:avLst/>
          </a:prstGeom>
        </p:spPr>
        <p:txBody>
          <a:bodyPr vert="horz" lIns="90553" tIns="45277" rIns="90553" bIns="4527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9330" y="0"/>
            <a:ext cx="4275402" cy="338348"/>
          </a:xfrm>
          <a:prstGeom prst="rect">
            <a:avLst/>
          </a:prstGeom>
        </p:spPr>
        <p:txBody>
          <a:bodyPr vert="horz" lIns="90553" tIns="45277" rIns="90553" bIns="45277" rtlCol="0"/>
          <a:lstStyle>
            <a:lvl1pPr algn="r">
              <a:defRPr sz="1200"/>
            </a:lvl1pPr>
          </a:lstStyle>
          <a:p>
            <a:fld id="{B27E37E9-32F3-4BE4-97C3-5AC22F83B257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90888" y="841375"/>
            <a:ext cx="3284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53" tIns="45277" rIns="90553" bIns="4527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7"/>
            <a:ext cx="7893050" cy="2652206"/>
          </a:xfrm>
          <a:prstGeom prst="rect">
            <a:avLst/>
          </a:prstGeom>
        </p:spPr>
        <p:txBody>
          <a:bodyPr vert="horz" lIns="90553" tIns="45277" rIns="90553" bIns="4527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417"/>
            <a:ext cx="4275402" cy="338347"/>
          </a:xfrm>
          <a:prstGeom prst="rect">
            <a:avLst/>
          </a:prstGeom>
        </p:spPr>
        <p:txBody>
          <a:bodyPr vert="horz" lIns="90553" tIns="45277" rIns="90553" bIns="4527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9330" y="6397417"/>
            <a:ext cx="4275402" cy="338347"/>
          </a:xfrm>
          <a:prstGeom prst="rect">
            <a:avLst/>
          </a:prstGeom>
        </p:spPr>
        <p:txBody>
          <a:bodyPr vert="horz" lIns="90553" tIns="45277" rIns="90553" bIns="45277" rtlCol="0" anchor="b"/>
          <a:lstStyle>
            <a:lvl1pPr algn="r">
              <a:defRPr sz="1200"/>
            </a:lvl1pPr>
          </a:lstStyle>
          <a:p>
            <a:fld id="{868AB96E-B7A4-4FCE-8817-371E86754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994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B96E-B7A4-4FCE-8817-371E86754FA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0428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B96E-B7A4-4FCE-8817-371E86754FA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4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B96E-B7A4-4FCE-8817-371E86754FA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874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B96E-B7A4-4FCE-8817-371E86754FA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202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907523" cy="685799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1747" y="440436"/>
            <a:ext cx="8301228" cy="170840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29664" y="586232"/>
            <a:ext cx="7453020" cy="376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6852" y="3840480"/>
            <a:ext cx="69386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F39700"/>
                </a:solidFill>
                <a:latin typeface="Yu Gothic"/>
                <a:cs typeface="Yu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-</a:t>
            </a:r>
            <a:r>
              <a:rPr spc="-35" dirty="0"/>
              <a:t> </a:t>
            </a:r>
            <a:fld id="{81D60167-4931-47E6-BA6A-407CBD079E47}" type="slidenum">
              <a:rPr dirty="0"/>
              <a:t>‹#›</a:t>
            </a:fld>
            <a:r>
              <a:rPr spc="-25" dirty="0"/>
              <a:t> </a:t>
            </a:r>
            <a:r>
              <a:rPr dirty="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rgbClr val="F397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F39700"/>
                </a:solidFill>
                <a:latin typeface="Yu Gothic"/>
                <a:cs typeface="Yu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-</a:t>
            </a:r>
            <a:r>
              <a:rPr spc="-35" dirty="0"/>
              <a:t> </a:t>
            </a:r>
            <a:fld id="{81D60167-4931-47E6-BA6A-407CBD079E47}" type="slidenum">
              <a:rPr dirty="0"/>
              <a:t>‹#›</a:t>
            </a:fld>
            <a:r>
              <a:rPr spc="-25" dirty="0"/>
              <a:t> </a:t>
            </a:r>
            <a:r>
              <a:rPr dirty="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rgbClr val="F397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617" y="1577340"/>
            <a:ext cx="431187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4860" y="1577340"/>
            <a:ext cx="431187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F39700"/>
                </a:solidFill>
                <a:latin typeface="Yu Gothic"/>
                <a:cs typeface="Yu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-</a:t>
            </a:r>
            <a:r>
              <a:rPr spc="-35" dirty="0"/>
              <a:t> </a:t>
            </a:r>
            <a:fld id="{81D60167-4931-47E6-BA6A-407CBD079E47}" type="slidenum">
              <a:rPr dirty="0"/>
              <a:t>‹#›</a:t>
            </a:fld>
            <a:r>
              <a:rPr spc="-25" dirty="0"/>
              <a:t> </a:t>
            </a:r>
            <a:r>
              <a:rPr dirty="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rgbClr val="F397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F39700"/>
                </a:solidFill>
                <a:latin typeface="Yu Gothic"/>
                <a:cs typeface="Yu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-</a:t>
            </a:r>
            <a:r>
              <a:rPr spc="-35" dirty="0"/>
              <a:t> </a:t>
            </a:r>
            <a:fld id="{81D60167-4931-47E6-BA6A-407CBD079E47}" type="slidenum">
              <a:rPr dirty="0"/>
              <a:t>‹#›</a:t>
            </a:fld>
            <a:r>
              <a:rPr spc="-25" dirty="0"/>
              <a:t> </a:t>
            </a:r>
            <a:r>
              <a:rPr dirty="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907523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F39700"/>
                </a:solidFill>
                <a:latin typeface="Yu Gothic"/>
                <a:cs typeface="Yu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-</a:t>
            </a:r>
            <a:r>
              <a:rPr spc="-35" dirty="0"/>
              <a:t> </a:t>
            </a:r>
            <a:fld id="{81D60167-4931-47E6-BA6A-407CBD079E47}" type="slidenum">
              <a:rPr dirty="0"/>
              <a:t>‹#›</a:t>
            </a:fld>
            <a:r>
              <a:rPr spc="-25" dirty="0"/>
              <a:t> </a:t>
            </a:r>
            <a:r>
              <a:rPr dirty="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907523" cy="685799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87677" y="622807"/>
            <a:ext cx="5936995" cy="376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rgbClr val="F397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617" y="1577340"/>
            <a:ext cx="89211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70199" y="6377940"/>
            <a:ext cx="317195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617" y="6377940"/>
            <a:ext cx="22798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826889" y="6606959"/>
            <a:ext cx="294639" cy="164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F39700"/>
                </a:solidFill>
                <a:latin typeface="Yu Gothic"/>
                <a:cs typeface="Yu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-</a:t>
            </a:r>
            <a:r>
              <a:rPr spc="-35" dirty="0"/>
              <a:t> </a:t>
            </a:r>
            <a:fld id="{81D60167-4931-47E6-BA6A-407CBD079E47}" type="slidenum">
              <a:rPr dirty="0"/>
              <a:t>‹#›</a:t>
            </a:fld>
            <a:r>
              <a:rPr spc="-25" dirty="0"/>
              <a:t> </a:t>
            </a:r>
            <a:r>
              <a:rPr dirty="0"/>
              <a:t>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3649" y="2514600"/>
            <a:ext cx="4835271" cy="520014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0" algn="ctr">
              <a:lnSpc>
                <a:spcPct val="100000"/>
              </a:lnSpc>
              <a:spcBef>
                <a:spcPts val="1175"/>
              </a:spcBef>
            </a:pPr>
            <a:r>
              <a:rPr lang="ja-JP" altLang="en-US" sz="2400" b="1" dirty="0" smtClean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～地蔵</a:t>
            </a:r>
            <a:r>
              <a:rPr lang="ja-JP" altLang="en-US" sz="2400" b="1" dirty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盆について調査せよ</a:t>
            </a:r>
            <a:r>
              <a:rPr lang="ja-JP" altLang="en-US" sz="2400" b="1" dirty="0" smtClean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！～</a:t>
            </a:r>
            <a:endParaRPr sz="2400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07656" y="3882009"/>
            <a:ext cx="22860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年</a:t>
            </a:r>
            <a:endParaRPr sz="1600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27109" y="3882009"/>
            <a:ext cx="22860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組</a:t>
            </a:r>
            <a:endParaRPr sz="1600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13628" y="4508753"/>
            <a:ext cx="43116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名前</a:t>
            </a:r>
            <a:endParaRPr sz="160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77455" y="5002479"/>
            <a:ext cx="166370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5" dirty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年</a:t>
            </a:r>
            <a:endParaRPr sz="1100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37017" y="5002479"/>
            <a:ext cx="166370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5" dirty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月</a:t>
            </a:r>
            <a:endParaRPr sz="1100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694801" y="5002479"/>
            <a:ext cx="166370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5" dirty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日</a:t>
            </a:r>
            <a:endParaRPr sz="110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585" y="3276599"/>
            <a:ext cx="4145215" cy="1908621"/>
          </a:xfrm>
          <a:prstGeom prst="rect">
            <a:avLst/>
          </a:prstGeom>
        </p:spPr>
      </p:pic>
      <p:sp>
        <p:nvSpPr>
          <p:cNvPr id="12" name="object 2"/>
          <p:cNvSpPr txBox="1"/>
          <p:nvPr/>
        </p:nvSpPr>
        <p:spPr>
          <a:xfrm>
            <a:off x="1979709" y="1749184"/>
            <a:ext cx="5943150" cy="766235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0" algn="ctr">
              <a:lnSpc>
                <a:spcPct val="100000"/>
              </a:lnSpc>
              <a:spcBef>
                <a:spcPts val="1175"/>
              </a:spcBef>
            </a:pPr>
            <a:r>
              <a:rPr lang="ja-JP" altLang="en-US" sz="4000" b="1" dirty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調査</a:t>
            </a:r>
            <a:r>
              <a:rPr lang="ja-JP" altLang="en-US" sz="4000" b="1" dirty="0" err="1" smtClean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ほうこ</a:t>
            </a:r>
            <a:r>
              <a:rPr lang="ja-JP" altLang="en-US" sz="4000" b="1" dirty="0" smtClean="0">
                <a:solidFill>
                  <a:srgbClr val="F397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くしょ</a:t>
            </a:r>
            <a:endParaRPr sz="4000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つの角を切り取った四角形 42"/>
          <p:cNvSpPr/>
          <p:nvPr/>
        </p:nvSpPr>
        <p:spPr>
          <a:xfrm>
            <a:off x="771854" y="1499726"/>
            <a:ext cx="8829345" cy="4993931"/>
          </a:xfrm>
          <a:prstGeom prst="snip1Rect">
            <a:avLst>
              <a:gd name="adj" fmla="val 1141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直角三角形 43"/>
          <p:cNvSpPr/>
          <p:nvPr/>
        </p:nvSpPr>
        <p:spPr>
          <a:xfrm>
            <a:off x="9027427" y="1499726"/>
            <a:ext cx="573772" cy="573592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object 12"/>
          <p:cNvSpPr/>
          <p:nvPr/>
        </p:nvSpPr>
        <p:spPr>
          <a:xfrm>
            <a:off x="7670292" y="6565392"/>
            <a:ext cx="2237740" cy="190500"/>
          </a:xfrm>
          <a:custGeom>
            <a:avLst/>
            <a:gdLst/>
            <a:ahLst/>
            <a:cxnLst/>
            <a:rect l="l" t="t" r="r" b="b"/>
            <a:pathLst>
              <a:path w="2237740" h="190500">
                <a:moveTo>
                  <a:pt x="2237231" y="0"/>
                </a:moveTo>
                <a:lnTo>
                  <a:pt x="0" y="0"/>
                </a:lnTo>
                <a:lnTo>
                  <a:pt x="0" y="190499"/>
                </a:lnTo>
                <a:lnTo>
                  <a:pt x="2237231" y="190499"/>
                </a:lnTo>
                <a:lnTo>
                  <a:pt x="22372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991347" y="6579772"/>
            <a:ext cx="1524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000" spc="-5" dirty="0">
                <a:solidFill>
                  <a:srgbClr val="F39700"/>
                </a:solidFill>
                <a:latin typeface="Yu Gothic"/>
                <a:cs typeface="Yu Gothic"/>
              </a:rPr>
              <a:t>年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430514" y="6579772"/>
            <a:ext cx="1524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000" spc="-5" dirty="0">
                <a:solidFill>
                  <a:srgbClr val="F39700"/>
                </a:solidFill>
                <a:latin typeface="Yu Gothic"/>
                <a:cs typeface="Yu Gothic"/>
              </a:rPr>
              <a:t>組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-</a:t>
            </a:r>
            <a:r>
              <a:rPr spc="-35" dirty="0"/>
              <a:t> </a:t>
            </a:r>
            <a:r>
              <a:rPr dirty="0"/>
              <a:t>1</a:t>
            </a:r>
            <a:r>
              <a:rPr spc="-25" dirty="0"/>
              <a:t> </a:t>
            </a:r>
            <a:r>
              <a:rPr dirty="0"/>
              <a:t>-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71855" y="264892"/>
            <a:ext cx="8829345" cy="106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70205" y="339045"/>
            <a:ext cx="1720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Mission </a:t>
            </a:r>
            <a:r>
              <a:rPr lang="en-US" altLang="ja-JP" sz="2400" b="1" dirty="0" smtClean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1</a:t>
            </a:r>
            <a:endParaRPr lang="en-US" altLang="ja-JP" sz="2400" b="1" dirty="0" smtClean="0">
              <a:solidFill>
                <a:srgbClr val="FF9900"/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134625" y="798292"/>
            <a:ext cx="8103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きみのアジト（家）から一番近いお地蔵さまをさがせ！</a:t>
            </a:r>
            <a:endParaRPr lang="en-US" altLang="ja-JP" sz="2400" b="1" dirty="0" smtClean="0">
              <a:solidFill>
                <a:schemeClr val="accent6">
                  <a:lumMod val="75000"/>
                </a:schemeClr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882905" y="1647184"/>
            <a:ext cx="49575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見つけたお地蔵さまの絵をかくか、写真をはってね</a:t>
            </a:r>
            <a:endParaRPr lang="en-US" altLang="ja-JP" sz="1600" b="1" dirty="0" smtClean="0">
              <a:solidFill>
                <a:schemeClr val="accent6">
                  <a:lumMod val="75000"/>
                </a:schemeClr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  <p:sp>
        <p:nvSpPr>
          <p:cNvPr id="30" name="object 20">
            <a:extLst>
              <a:ext uri="{FF2B5EF4-FFF2-40B4-BE49-F238E27FC236}">
                <a16:creationId xmlns:a16="http://schemas.microsoft.com/office/drawing/2014/main" id="{9F2B5EAC-4A89-5275-CA47-63BF93BA92CB}"/>
              </a:ext>
            </a:extLst>
          </p:cNvPr>
          <p:cNvSpPr txBox="1"/>
          <p:nvPr/>
        </p:nvSpPr>
        <p:spPr>
          <a:xfrm>
            <a:off x="6012228" y="2708970"/>
            <a:ext cx="3360372" cy="3539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💡 どこ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にあった？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💡 どんな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お地蔵さまだった？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💡 前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から知っていた？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solidFill>
                <a:srgbClr val="F397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sz="2000" b="1" dirty="0">
              <a:solidFill>
                <a:srgbClr val="F397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000" dirty="0">
              <a:latin typeface="游ゴシック" panose="020B0400000000000000" pitchFamily="50" charset="-128"/>
              <a:ea typeface="游ゴシック" panose="020B0400000000000000" pitchFamily="50" charset="-128"/>
              <a:cs typeface="Yu Gothic"/>
            </a:endParaRPr>
          </a:p>
        </p:txBody>
      </p:sp>
      <p:pic>
        <p:nvPicPr>
          <p:cNvPr id="33" name="object 24">
            <a:extLst>
              <a:ext uri="{FF2B5EF4-FFF2-40B4-BE49-F238E27FC236}">
                <a16:creationId xmlns:a16="http://schemas.microsoft.com/office/drawing/2014/main" id="{B352338E-6A89-D530-4EA5-D8CEA056FC75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 flipH="1">
            <a:off x="6089222" y="2073318"/>
            <a:ext cx="366716" cy="377543"/>
          </a:xfrm>
          <a:prstGeom prst="rect">
            <a:avLst/>
          </a:prstGeom>
        </p:spPr>
      </p:pic>
      <p:sp>
        <p:nvSpPr>
          <p:cNvPr id="38" name="テキスト ボックス 37"/>
          <p:cNvSpPr txBox="1"/>
          <p:nvPr/>
        </p:nvSpPr>
        <p:spPr>
          <a:xfrm>
            <a:off x="6532238" y="2098385"/>
            <a:ext cx="1611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ほうこく</a:t>
            </a:r>
            <a:endParaRPr lang="en-US" altLang="ja-JP" sz="2000" b="1" dirty="0" smtClean="0">
              <a:solidFill>
                <a:schemeClr val="accent6">
                  <a:lumMod val="75000"/>
                </a:schemeClr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324601" y="3031506"/>
            <a:ext cx="2895312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6323845" y="4210820"/>
            <a:ext cx="2895312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6323845" y="5314057"/>
            <a:ext cx="2895312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994926" y="2033254"/>
            <a:ext cx="4808974" cy="4265946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762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7670292" y="6565392"/>
            <a:ext cx="2237740" cy="190500"/>
          </a:xfrm>
          <a:custGeom>
            <a:avLst/>
            <a:gdLst/>
            <a:ahLst/>
            <a:cxnLst/>
            <a:rect l="l" t="t" r="r" b="b"/>
            <a:pathLst>
              <a:path w="2237740" h="190500">
                <a:moveTo>
                  <a:pt x="2237231" y="0"/>
                </a:moveTo>
                <a:lnTo>
                  <a:pt x="0" y="0"/>
                </a:lnTo>
                <a:lnTo>
                  <a:pt x="0" y="190499"/>
                </a:lnTo>
                <a:lnTo>
                  <a:pt x="2237231" y="190499"/>
                </a:lnTo>
                <a:lnTo>
                  <a:pt x="22372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991347" y="6579772"/>
            <a:ext cx="1524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000" spc="-5" dirty="0">
                <a:solidFill>
                  <a:srgbClr val="F39700"/>
                </a:solidFill>
                <a:latin typeface="Yu Gothic"/>
                <a:cs typeface="Yu Gothic"/>
              </a:rPr>
              <a:t>年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430514" y="6579772"/>
            <a:ext cx="1524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000" spc="-5" dirty="0">
                <a:solidFill>
                  <a:srgbClr val="F39700"/>
                </a:solidFill>
                <a:latin typeface="Yu Gothic"/>
                <a:cs typeface="Yu Gothic"/>
              </a:rPr>
              <a:t>組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-</a:t>
            </a:r>
            <a:r>
              <a:rPr spc="-35" dirty="0"/>
              <a:t> </a:t>
            </a:r>
            <a:r>
              <a:rPr dirty="0"/>
              <a:t>1</a:t>
            </a:r>
            <a:r>
              <a:rPr spc="-25" dirty="0"/>
              <a:t> </a:t>
            </a:r>
            <a:r>
              <a:rPr dirty="0"/>
              <a:t>-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71855" y="264892"/>
            <a:ext cx="8829345" cy="106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70205" y="339045"/>
            <a:ext cx="1720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Mission</a:t>
            </a:r>
            <a:r>
              <a:rPr lang="ja-JP" altLang="en-US" sz="2400" b="1" dirty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 </a:t>
            </a:r>
            <a:r>
              <a:rPr lang="en-US" altLang="ja-JP" sz="2400" b="1" dirty="0" smtClean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134625" y="798292"/>
            <a:ext cx="8103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アジト周辺（地元）の地蔵盆にせんに</a:t>
            </a:r>
            <a:r>
              <a:rPr lang="ja-JP" altLang="en-US" sz="2400" b="1" dirty="0" err="1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ゅう</a:t>
            </a:r>
            <a:r>
              <a:rPr lang="ja-JP" altLang="en-US" sz="2400" b="1" dirty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調査せよ！</a:t>
            </a:r>
            <a:endParaRPr lang="en-US" altLang="ja-JP" sz="2400" b="1" dirty="0" smtClean="0">
              <a:solidFill>
                <a:schemeClr val="accent6">
                  <a:lumMod val="75000"/>
                </a:schemeClr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  <p:sp>
        <p:nvSpPr>
          <p:cNvPr id="22" name="1 つの角を切り取った四角形 21"/>
          <p:cNvSpPr/>
          <p:nvPr/>
        </p:nvSpPr>
        <p:spPr>
          <a:xfrm>
            <a:off x="771854" y="1499726"/>
            <a:ext cx="8829345" cy="4993931"/>
          </a:xfrm>
          <a:prstGeom prst="snip1Rect">
            <a:avLst>
              <a:gd name="adj" fmla="val 1141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object 20">
            <a:extLst>
              <a:ext uri="{FF2B5EF4-FFF2-40B4-BE49-F238E27FC236}">
                <a16:creationId xmlns:a16="http://schemas.microsoft.com/office/drawing/2014/main" id="{9F2B5EAC-4A89-5275-CA47-63BF93BA92CB}"/>
              </a:ext>
            </a:extLst>
          </p:cNvPr>
          <p:cNvSpPr txBox="1"/>
          <p:nvPr/>
        </p:nvSpPr>
        <p:spPr>
          <a:xfrm>
            <a:off x="1067544" y="2206519"/>
            <a:ext cx="8305055" cy="2669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💡 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地蔵盆にはどんな人がいた？　だれとお話した？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💡 地蔵盆の楽しかったのはどんなところ？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solidFill>
                <a:srgbClr val="F397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sz="2000" b="1" dirty="0">
              <a:solidFill>
                <a:srgbClr val="F397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000" dirty="0">
              <a:latin typeface="游ゴシック" panose="020B0400000000000000" pitchFamily="50" charset="-128"/>
              <a:ea typeface="游ゴシック" panose="020B0400000000000000" pitchFamily="50" charset="-128"/>
              <a:cs typeface="Yu Gothic"/>
            </a:endParaRPr>
          </a:p>
        </p:txBody>
      </p:sp>
      <p:pic>
        <p:nvPicPr>
          <p:cNvPr id="33" name="object 24">
            <a:extLst>
              <a:ext uri="{FF2B5EF4-FFF2-40B4-BE49-F238E27FC236}">
                <a16:creationId xmlns:a16="http://schemas.microsoft.com/office/drawing/2014/main" id="{B352338E-6A89-D530-4EA5-D8CEA056FC75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 flipH="1">
            <a:off x="951267" y="1658001"/>
            <a:ext cx="366716" cy="377543"/>
          </a:xfrm>
          <a:prstGeom prst="rect">
            <a:avLst/>
          </a:prstGeom>
        </p:spPr>
      </p:pic>
      <p:sp>
        <p:nvSpPr>
          <p:cNvPr id="26" name="直角三角形 25"/>
          <p:cNvSpPr/>
          <p:nvPr/>
        </p:nvSpPr>
        <p:spPr>
          <a:xfrm>
            <a:off x="9027427" y="1499726"/>
            <a:ext cx="573772" cy="573592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342875" y="1707169"/>
            <a:ext cx="1611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ほうこく</a:t>
            </a:r>
            <a:endParaRPr lang="en-US" altLang="ja-JP" sz="2000" b="1" dirty="0" smtClean="0">
              <a:solidFill>
                <a:schemeClr val="accent6">
                  <a:lumMod val="75000"/>
                </a:schemeClr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367889" y="2598523"/>
            <a:ext cx="8004709" cy="881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1367888" y="3996691"/>
            <a:ext cx="8004709" cy="2327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2697666" y="1674141"/>
            <a:ext cx="5044809" cy="41907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地蔵盆に行けなかった人は、次のページでほうこくしてね</a:t>
            </a:r>
            <a:endParaRPr kumimoji="1" lang="ja-JP" altLang="en-US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1906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7670292" y="6565392"/>
            <a:ext cx="2237740" cy="190500"/>
          </a:xfrm>
          <a:custGeom>
            <a:avLst/>
            <a:gdLst/>
            <a:ahLst/>
            <a:cxnLst/>
            <a:rect l="l" t="t" r="r" b="b"/>
            <a:pathLst>
              <a:path w="2237740" h="190500">
                <a:moveTo>
                  <a:pt x="2237231" y="0"/>
                </a:moveTo>
                <a:lnTo>
                  <a:pt x="0" y="0"/>
                </a:lnTo>
                <a:lnTo>
                  <a:pt x="0" y="190499"/>
                </a:lnTo>
                <a:lnTo>
                  <a:pt x="2237231" y="190499"/>
                </a:lnTo>
                <a:lnTo>
                  <a:pt x="22372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991347" y="6579772"/>
            <a:ext cx="1524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000" spc="-5" dirty="0">
                <a:solidFill>
                  <a:srgbClr val="F39700"/>
                </a:solidFill>
                <a:latin typeface="Yu Gothic"/>
                <a:cs typeface="Yu Gothic"/>
              </a:rPr>
              <a:t>年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430514" y="6579772"/>
            <a:ext cx="1524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000" spc="-5" dirty="0">
                <a:solidFill>
                  <a:srgbClr val="F39700"/>
                </a:solidFill>
                <a:latin typeface="Yu Gothic"/>
                <a:cs typeface="Yu Gothic"/>
              </a:rPr>
              <a:t>組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-</a:t>
            </a:r>
            <a:r>
              <a:rPr spc="-35" dirty="0"/>
              <a:t> </a:t>
            </a:r>
            <a:r>
              <a:rPr dirty="0"/>
              <a:t>1</a:t>
            </a:r>
            <a:r>
              <a:rPr spc="-25" dirty="0"/>
              <a:t> </a:t>
            </a:r>
            <a:r>
              <a:rPr dirty="0"/>
              <a:t>-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71855" y="264892"/>
            <a:ext cx="8829345" cy="106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70205" y="339045"/>
            <a:ext cx="7712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Mission</a:t>
            </a:r>
            <a:r>
              <a:rPr lang="ja-JP" altLang="en-US" sz="2400" b="1" dirty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 </a:t>
            </a:r>
            <a:r>
              <a:rPr lang="en-US" altLang="ja-JP" sz="2400" b="1" dirty="0" smtClean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2</a:t>
            </a:r>
            <a:r>
              <a:rPr lang="ja-JP" altLang="en-US" sz="2400" b="1" dirty="0" smtClean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（地蔵盆に行けなかった人</a:t>
            </a:r>
            <a:r>
              <a:rPr lang="ja-JP" altLang="en-US" b="1" dirty="0" err="1" smtClean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よう</a:t>
            </a:r>
            <a:r>
              <a:rPr lang="ja-JP" altLang="en-US" b="1" dirty="0" smtClean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）</a:t>
            </a:r>
            <a:endParaRPr lang="en-US" altLang="ja-JP" b="1" dirty="0" smtClean="0">
              <a:solidFill>
                <a:srgbClr val="FF9900"/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134625" y="798292"/>
            <a:ext cx="8103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だれかに地蔵盆の思い出をきけ！</a:t>
            </a:r>
            <a:endParaRPr lang="en-US" altLang="ja-JP" sz="2400" b="1" dirty="0" smtClean="0">
              <a:solidFill>
                <a:schemeClr val="accent6">
                  <a:lumMod val="75000"/>
                </a:schemeClr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  <p:sp>
        <p:nvSpPr>
          <p:cNvPr id="22" name="1 つの角を切り取った四角形 21"/>
          <p:cNvSpPr/>
          <p:nvPr/>
        </p:nvSpPr>
        <p:spPr>
          <a:xfrm>
            <a:off x="771854" y="1499726"/>
            <a:ext cx="8829345" cy="4993931"/>
          </a:xfrm>
          <a:prstGeom prst="snip1Rect">
            <a:avLst>
              <a:gd name="adj" fmla="val 1141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object 20">
            <a:extLst>
              <a:ext uri="{FF2B5EF4-FFF2-40B4-BE49-F238E27FC236}">
                <a16:creationId xmlns:a16="http://schemas.microsoft.com/office/drawing/2014/main" id="{9F2B5EAC-4A89-5275-CA47-63BF93BA92CB}"/>
              </a:ext>
            </a:extLst>
          </p:cNvPr>
          <p:cNvSpPr txBox="1"/>
          <p:nvPr/>
        </p:nvSpPr>
        <p:spPr>
          <a:xfrm>
            <a:off x="1009258" y="2938533"/>
            <a:ext cx="8305055" cy="23801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💡 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だれにきいた？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💡 どんなお話をきいた？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dirty="0">
              <a:solidFill>
                <a:srgbClr val="F397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sz="2000" b="1" dirty="0">
              <a:solidFill>
                <a:srgbClr val="F397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000" dirty="0">
              <a:latin typeface="游ゴシック" panose="020B0400000000000000" pitchFamily="50" charset="-128"/>
              <a:ea typeface="游ゴシック" panose="020B0400000000000000" pitchFamily="50" charset="-128"/>
              <a:cs typeface="Yu Gothic"/>
            </a:endParaRPr>
          </a:p>
        </p:txBody>
      </p:sp>
      <p:pic>
        <p:nvPicPr>
          <p:cNvPr id="33" name="object 24">
            <a:extLst>
              <a:ext uri="{FF2B5EF4-FFF2-40B4-BE49-F238E27FC236}">
                <a16:creationId xmlns:a16="http://schemas.microsoft.com/office/drawing/2014/main" id="{B352338E-6A89-D530-4EA5-D8CEA056FC75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 flipH="1">
            <a:off x="857505" y="2402313"/>
            <a:ext cx="366716" cy="377543"/>
          </a:xfrm>
          <a:prstGeom prst="rect">
            <a:avLst/>
          </a:prstGeom>
        </p:spPr>
      </p:pic>
      <p:sp>
        <p:nvSpPr>
          <p:cNvPr id="26" name="直角三角形 25"/>
          <p:cNvSpPr/>
          <p:nvPr/>
        </p:nvSpPr>
        <p:spPr>
          <a:xfrm>
            <a:off x="9027427" y="1499726"/>
            <a:ext cx="573772" cy="573592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249113" y="2451481"/>
            <a:ext cx="1611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ほうこく</a:t>
            </a:r>
            <a:endParaRPr lang="en-US" altLang="ja-JP" sz="2000" b="1" dirty="0" smtClean="0">
              <a:solidFill>
                <a:schemeClr val="accent6">
                  <a:lumMod val="75000"/>
                </a:schemeClr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367888" y="3320814"/>
            <a:ext cx="8004709" cy="6911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1367888" y="4495800"/>
            <a:ext cx="8004709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946405" y="1695705"/>
            <a:ext cx="7636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お父さんやお母さん、おじいちゃん、おばあちゃん、近所の人など</a:t>
            </a:r>
            <a:endParaRPr lang="en-US" altLang="ja-JP" sz="1600" b="1" dirty="0" smtClean="0">
              <a:solidFill>
                <a:schemeClr val="accent6">
                  <a:lumMod val="75000"/>
                </a:schemeClr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  <a:p>
            <a:r>
              <a:rPr lang="ja-JP" altLang="en-US" sz="1600" b="1" dirty="0" smtClean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だれかに地蔵盆の思い出をきいてみて！</a:t>
            </a:r>
            <a:endParaRPr lang="en-US" altLang="ja-JP" sz="1600" b="1" dirty="0" smtClean="0">
              <a:solidFill>
                <a:schemeClr val="accent6">
                  <a:lumMod val="75000"/>
                </a:schemeClr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0354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7670292" y="6565392"/>
            <a:ext cx="2237740" cy="190500"/>
          </a:xfrm>
          <a:custGeom>
            <a:avLst/>
            <a:gdLst/>
            <a:ahLst/>
            <a:cxnLst/>
            <a:rect l="l" t="t" r="r" b="b"/>
            <a:pathLst>
              <a:path w="2237740" h="190500">
                <a:moveTo>
                  <a:pt x="2237231" y="0"/>
                </a:moveTo>
                <a:lnTo>
                  <a:pt x="0" y="0"/>
                </a:lnTo>
                <a:lnTo>
                  <a:pt x="0" y="190499"/>
                </a:lnTo>
                <a:lnTo>
                  <a:pt x="2237231" y="190499"/>
                </a:lnTo>
                <a:lnTo>
                  <a:pt x="22372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991347" y="6579772"/>
            <a:ext cx="1524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000" spc="-5" dirty="0">
                <a:solidFill>
                  <a:srgbClr val="F39700"/>
                </a:solidFill>
                <a:latin typeface="Yu Gothic"/>
                <a:cs typeface="Yu Gothic"/>
              </a:rPr>
              <a:t>年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430514" y="6579772"/>
            <a:ext cx="1524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000" spc="-5" dirty="0">
                <a:solidFill>
                  <a:srgbClr val="F39700"/>
                </a:solidFill>
                <a:latin typeface="Yu Gothic"/>
                <a:cs typeface="Yu Gothic"/>
              </a:rPr>
              <a:t>組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-</a:t>
            </a:r>
            <a:r>
              <a:rPr spc="-35" dirty="0"/>
              <a:t> </a:t>
            </a:r>
            <a:r>
              <a:rPr dirty="0"/>
              <a:t>1</a:t>
            </a:r>
            <a:r>
              <a:rPr spc="-25" dirty="0"/>
              <a:t> </a:t>
            </a:r>
            <a:r>
              <a:rPr dirty="0"/>
              <a:t>-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71855" y="264892"/>
            <a:ext cx="8829345" cy="106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70205" y="339045"/>
            <a:ext cx="1720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>
                <a:solidFill>
                  <a:srgbClr val="FF9900"/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Report</a:t>
            </a:r>
            <a:endParaRPr lang="en-US" altLang="ja-JP" sz="2400" b="1" dirty="0" smtClean="0">
              <a:solidFill>
                <a:srgbClr val="FF9900"/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62000" y="798292"/>
            <a:ext cx="9037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300" b="1" dirty="0" smtClean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これからもお地蔵さまを守っていくためには、どうしたらいい？</a:t>
            </a:r>
            <a:endParaRPr lang="en-US" altLang="ja-JP" sz="2300" b="1" dirty="0" smtClean="0">
              <a:solidFill>
                <a:schemeClr val="accent6">
                  <a:lumMod val="75000"/>
                </a:schemeClr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  <p:sp>
        <p:nvSpPr>
          <p:cNvPr id="22" name="1 つの角を切り取った四角形 21"/>
          <p:cNvSpPr/>
          <p:nvPr/>
        </p:nvSpPr>
        <p:spPr>
          <a:xfrm>
            <a:off x="771854" y="1499726"/>
            <a:ext cx="8829345" cy="4993931"/>
          </a:xfrm>
          <a:prstGeom prst="snip1Rect">
            <a:avLst>
              <a:gd name="adj" fmla="val 1141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直角三角形 25"/>
          <p:cNvSpPr/>
          <p:nvPr/>
        </p:nvSpPr>
        <p:spPr>
          <a:xfrm>
            <a:off x="9027427" y="1499726"/>
            <a:ext cx="573772" cy="573592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990600" y="2173273"/>
            <a:ext cx="8382000" cy="41513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14400" y="1676400"/>
            <a:ext cx="525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文字でも絵でもいいよ</a:t>
            </a:r>
            <a:r>
              <a:rPr lang="ja-JP" altLang="en-US" sz="1600" b="1" dirty="0" smtClean="0">
                <a:solidFill>
                  <a:schemeClr val="accent6">
                    <a:lumMod val="75000"/>
                  </a:schemeClr>
                </a:solidFill>
                <a:latin typeface="Broadway" panose="04040905080B02020502" pitchFamily="82" charset="0"/>
                <a:ea typeface="メイリオ" panose="020B0604030504040204" pitchFamily="50" charset="-128"/>
              </a:rPr>
              <a:t>。きみのアイデアをかいてみて</a:t>
            </a:r>
            <a:endParaRPr lang="en-US" altLang="ja-JP" sz="1600" b="1" dirty="0" smtClean="0">
              <a:solidFill>
                <a:schemeClr val="accent6">
                  <a:lumMod val="75000"/>
                </a:schemeClr>
              </a:solidFill>
              <a:latin typeface="Broadway" panose="04040905080B02020502" pitchFamily="82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520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Words>207</Words>
  <Application>Microsoft Office PowerPoint</Application>
  <PresentationFormat>A4 210 x 297 mm</PresentationFormat>
  <Paragraphs>63</Paragraphs>
  <Slides>5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メイリオ</vt:lpstr>
      <vt:lpstr>游ゴシック</vt:lpstr>
      <vt:lpstr>游ゴシック</vt:lpstr>
      <vt:lpstr>Broadway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8man39159</cp:lastModifiedBy>
  <cp:revision>16</cp:revision>
  <cp:lastPrinted>2023-07-26T01:58:01Z</cp:lastPrinted>
  <dcterms:created xsi:type="dcterms:W3CDTF">2023-07-21T06:13:46Z</dcterms:created>
  <dcterms:modified xsi:type="dcterms:W3CDTF">2023-07-26T04:01:12Z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2022-08-16T00:00:00Z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2023-07-21T00:00:00Z</vt:filetime>
  </property>
</Properties>
</file>